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38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70519" y="2977067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8149" y="3188567"/>
            <a:ext cx="0" cy="1113155"/>
          </a:xfrm>
          <a:custGeom>
            <a:avLst/>
            <a:gdLst/>
            <a:ahLst/>
            <a:cxnLst/>
            <a:rect l="l" t="t" r="r" b="b"/>
            <a:pathLst>
              <a:path h="1113154">
                <a:moveTo>
                  <a:pt x="0" y="0"/>
                </a:moveTo>
                <a:lnTo>
                  <a:pt x="0" y="1112842"/>
                </a:lnTo>
              </a:path>
            </a:pathLst>
          </a:custGeom>
          <a:ln w="12699">
            <a:solidFill>
              <a:srgbClr val="C88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8149" y="43188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540"/>
                </a:lnTo>
              </a:path>
            </a:pathLst>
          </a:custGeom>
          <a:ln w="12699">
            <a:solidFill>
              <a:srgbClr val="2236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519" y="225966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C88C3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C88C3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C88C3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736" y="821494"/>
            <a:ext cx="1868805" cy="304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C88C3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6087" y="2195712"/>
            <a:ext cx="4293870" cy="2386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github.com/Vijayasuriyan1003/CD1_06Task1_Pp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anth-1206/CD_06_Task-1_PPT#cd_06_task-1_ppt" TargetMode="External"/><Relationship Id="rId5" Type="http://schemas.openxmlformats.org/officeDocument/2006/relationships/hyperlink" Target="https://github.com/samjoel2002/CD1_06-Task1_ppt" TargetMode="External"/><Relationship Id="rId4" Type="http://schemas.openxmlformats.org/officeDocument/2006/relationships/hyperlink" Target="https://github.com/KODESHWARAN2002/CD1_06-Task1_pp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40"/>
            <a:ext cx="9144000" cy="5135245"/>
            <a:chOff x="0" y="4140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40"/>
              <a:ext cx="9143999" cy="5135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813" y="3257404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>
                  <a:moveTo>
                    <a:pt x="0" y="0"/>
                  </a:moveTo>
                  <a:lnTo>
                    <a:pt x="527042" y="0"/>
                  </a:lnTo>
                </a:path>
              </a:pathLst>
            </a:custGeom>
            <a:ln w="28574">
              <a:solidFill>
                <a:srgbClr val="223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4280" y="2654159"/>
            <a:ext cx="2978150" cy="1111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9" dirty="0">
                <a:solidFill>
                  <a:srgbClr val="223668"/>
                </a:solidFill>
                <a:latin typeface="Trebuchet MS"/>
                <a:cs typeface="Trebuchet MS"/>
              </a:rPr>
              <a:t>CH</a:t>
            </a:r>
            <a:r>
              <a:rPr sz="2400" b="1" spc="10" dirty="0">
                <a:solidFill>
                  <a:srgbClr val="223668"/>
                </a:solidFill>
                <a:latin typeface="Trebuchet MS"/>
                <a:cs typeface="Trebuchet MS"/>
              </a:rPr>
              <a:t>AT</a:t>
            </a:r>
            <a:r>
              <a:rPr sz="2400" b="1" spc="-185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2400" b="1" spc="140" dirty="0">
                <a:solidFill>
                  <a:srgbClr val="223668"/>
                </a:solidFill>
                <a:latin typeface="Trebuchet MS"/>
                <a:cs typeface="Trebuchet MS"/>
              </a:rPr>
              <a:t>APPLI</a:t>
            </a:r>
            <a:r>
              <a:rPr sz="2400" b="1" spc="114" dirty="0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sz="2400" b="1" spc="10" dirty="0">
                <a:solidFill>
                  <a:srgbClr val="223668"/>
                </a:solidFill>
                <a:latin typeface="Trebuchet MS"/>
                <a:cs typeface="Trebuchet MS"/>
              </a:rPr>
              <a:t>A</a:t>
            </a:r>
            <a:r>
              <a:rPr sz="2400" b="1" spc="120" dirty="0">
                <a:solidFill>
                  <a:srgbClr val="223668"/>
                </a:solidFill>
                <a:latin typeface="Trebuchet MS"/>
                <a:cs typeface="Trebuchet MS"/>
              </a:rPr>
              <a:t>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b="1" spc="-135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sz="2400" b="1" spc="65" dirty="0">
                <a:solidFill>
                  <a:srgbClr val="223668"/>
                </a:solidFill>
                <a:latin typeface="Trebuchet MS"/>
                <a:cs typeface="Trebuchet MS"/>
              </a:rPr>
              <a:t>a</a:t>
            </a:r>
            <a:r>
              <a:rPr sz="2400" b="1" spc="150" dirty="0">
                <a:solidFill>
                  <a:srgbClr val="223668"/>
                </a:solidFill>
                <a:latin typeface="Trebuchet MS"/>
                <a:cs typeface="Trebuchet MS"/>
              </a:rPr>
              <a:t>sk</a:t>
            </a:r>
            <a:r>
              <a:rPr sz="2400" b="1" spc="-31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2400" b="1" spc="60" dirty="0">
                <a:solidFill>
                  <a:srgbClr val="223668"/>
                </a:solidFill>
                <a:latin typeface="Trebuchet MS"/>
                <a:cs typeface="Trebuchet MS"/>
              </a:rPr>
              <a:t>-</a:t>
            </a:r>
            <a:r>
              <a:rPr sz="2400" b="1" spc="-375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2400" b="1" spc="-380" dirty="0">
                <a:solidFill>
                  <a:srgbClr val="223668"/>
                </a:solidFill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199" y="0"/>
            <a:ext cx="5172800" cy="5018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4734045" y="0"/>
                  </a:lnTo>
                  <a:lnTo>
                    <a:pt x="4734045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2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90" dirty="0"/>
              <a:t>Y</a:t>
            </a:r>
            <a:r>
              <a:rPr spc="-5" dirty="0"/>
              <a:t>our</a:t>
            </a:r>
            <a:r>
              <a:rPr spc="-20" dirty="0"/>
              <a:t> P</a:t>
            </a:r>
            <a:r>
              <a:rPr spc="-40" dirty="0"/>
              <a:t>r</a:t>
            </a:r>
            <a:r>
              <a:rPr spc="-45" dirty="0"/>
              <a:t>oj</a:t>
            </a:r>
            <a:r>
              <a:rPr spc="-50" dirty="0"/>
              <a:t>e</a:t>
            </a:r>
            <a:r>
              <a:rPr spc="15" dirty="0"/>
              <a:t>ct</a:t>
            </a:r>
            <a:r>
              <a:rPr spc="-20" dirty="0"/>
              <a:t> </a:t>
            </a:r>
            <a:r>
              <a:rPr spc="145" dirty="0"/>
              <a:t>N</a:t>
            </a:r>
            <a:r>
              <a:rPr spc="-55" dirty="0"/>
              <a:t>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4925" y="1075469"/>
            <a:ext cx="392937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chat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application is largely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responsible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for the evolution of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 communication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today'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globall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connected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world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chat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application  is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a multipurpose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and essential tool that lets people use text,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 multimedia, voice,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video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communicate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real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time. It has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transformed the way we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communicate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with friends, 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family,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coworkers, </a:t>
            </a:r>
            <a:r>
              <a:rPr sz="1000" spc="-2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acquaintances,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shrinking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and opening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up the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world.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75" y="242113"/>
            <a:ext cx="4876724" cy="4901386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6087" y="2195712"/>
          <a:ext cx="4279898" cy="2377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64"/>
                <a:gridCol w="1725930"/>
                <a:gridCol w="814704"/>
              </a:tblGrid>
              <a:tr h="396199"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C88C31"/>
                          </a:solidFill>
                          <a:latin typeface="Arial"/>
                          <a:cs typeface="Arial"/>
                        </a:rPr>
                        <a:t>LMS</a:t>
                      </a:r>
                      <a:r>
                        <a:rPr sz="1400" b="1" spc="-50" dirty="0">
                          <a:solidFill>
                            <a:srgbClr val="C88C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C88C31"/>
                          </a:solidFill>
                          <a:latin typeface="Arial"/>
                          <a:cs typeface="Arial"/>
                        </a:rPr>
                        <a:t>Username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C88C31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solidFill>
                            <a:srgbClr val="C88C31"/>
                          </a:solidFill>
                          <a:latin typeface="Arial"/>
                          <a:cs typeface="Arial"/>
                        </a:rPr>
                        <a:t>Batch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au721220104301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Ananth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CD1_6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au721220104019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Kodeshwaran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CD1_6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au721220104060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Vijaya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Suriyan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CD1_6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au721220104305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Sam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Joel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CD1_6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22366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805" y="2995356"/>
            <a:ext cx="6838950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arn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Ou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ome</a:t>
            </a:r>
            <a:endParaRPr sz="1400">
              <a:latin typeface="Trebuchet MS"/>
              <a:cs typeface="Trebuchet MS"/>
            </a:endParaRPr>
          </a:p>
          <a:p>
            <a:pPr marL="513080" indent="-292100">
              <a:lnSpc>
                <a:spcPct val="100000"/>
              </a:lnSpc>
              <a:spcBef>
                <a:spcPts val="1270"/>
              </a:spcBef>
              <a:buChar char="▪"/>
              <a:tabLst>
                <a:tab pos="513080" algn="l"/>
                <a:tab pos="513715" algn="l"/>
              </a:tabLst>
            </a:pPr>
            <a:r>
              <a:rPr sz="1400" spc="5" dirty="0">
                <a:latin typeface="Times New Roman"/>
                <a:cs typeface="Times New Roman"/>
              </a:rPr>
              <a:t>Get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to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know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imes New Roman"/>
                <a:cs typeface="Times New Roman"/>
              </a:rPr>
              <a:t>about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different</a:t>
            </a:r>
            <a:r>
              <a:rPr sz="1400" spc="-55" dirty="0">
                <a:latin typeface="Times New Roman"/>
                <a:cs typeface="Times New Roman"/>
              </a:rPr>
              <a:t> lifecycle </a:t>
            </a:r>
            <a:r>
              <a:rPr sz="1400" spc="-25" dirty="0">
                <a:latin typeface="Times New Roman"/>
                <a:cs typeface="Times New Roman"/>
              </a:rPr>
              <a:t>models.</a:t>
            </a:r>
            <a:endParaRPr sz="1400">
              <a:latin typeface="Times New Roman"/>
              <a:cs typeface="Times New Roman"/>
            </a:endParaRPr>
          </a:p>
          <a:p>
            <a:pPr marL="513080" indent="-292100">
              <a:lnSpc>
                <a:spcPct val="100000"/>
              </a:lnSpc>
              <a:spcBef>
                <a:spcPts val="135"/>
              </a:spcBef>
              <a:buChar char="▪"/>
              <a:tabLst>
                <a:tab pos="513080" algn="l"/>
                <a:tab pos="513715" algn="l"/>
              </a:tabLst>
            </a:pPr>
            <a:r>
              <a:rPr sz="1400" spc="5" dirty="0">
                <a:latin typeface="Times New Roman"/>
                <a:cs typeface="Times New Roman"/>
              </a:rPr>
              <a:t>Understanding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importance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and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how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to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create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an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SRS</a:t>
            </a:r>
            <a:endParaRPr sz="1400">
              <a:latin typeface="Times New Roman"/>
              <a:cs typeface="Times New Roman"/>
            </a:endParaRPr>
          </a:p>
          <a:p>
            <a:pPr marL="513080" indent="-292100">
              <a:lnSpc>
                <a:spcPct val="100000"/>
              </a:lnSpc>
              <a:spcBef>
                <a:spcPts val="130"/>
              </a:spcBef>
              <a:buChar char="▪"/>
              <a:tabLst>
                <a:tab pos="513080" algn="l"/>
                <a:tab pos="513715" algn="l"/>
              </a:tabLst>
            </a:pPr>
            <a:r>
              <a:rPr sz="1400" spc="-5" dirty="0">
                <a:latin typeface="Times New Roman"/>
                <a:cs typeface="Times New Roman"/>
              </a:rPr>
              <a:t>Knowing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various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commands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Github</a:t>
            </a:r>
            <a:endParaRPr sz="1400">
              <a:latin typeface="Times New Roman"/>
              <a:cs typeface="Times New Roman"/>
            </a:endParaRPr>
          </a:p>
          <a:p>
            <a:pPr marL="513080" indent="-292100">
              <a:lnSpc>
                <a:spcPct val="100000"/>
              </a:lnSpc>
              <a:spcBef>
                <a:spcPts val="135"/>
              </a:spcBef>
              <a:buChar char="▪"/>
              <a:tabLst>
                <a:tab pos="513080" algn="l"/>
                <a:tab pos="513715" algn="l"/>
              </a:tabLst>
            </a:pPr>
            <a:r>
              <a:rPr sz="1400" spc="5" dirty="0">
                <a:latin typeface="Times New Roman"/>
                <a:cs typeface="Times New Roman"/>
              </a:rPr>
              <a:t>Understanding</a:t>
            </a:r>
            <a:r>
              <a:rPr sz="1400" spc="-45" dirty="0">
                <a:latin typeface="Times New Roman"/>
                <a:cs typeface="Times New Roman"/>
              </a:rPr>
              <a:t> agile </a:t>
            </a:r>
            <a:r>
              <a:rPr sz="1400" spc="15" dirty="0">
                <a:latin typeface="Times New Roman"/>
                <a:cs typeface="Times New Roman"/>
              </a:rPr>
              <a:t>and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scrum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management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techniques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efficient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25" dirty="0">
                <a:latin typeface="Times New Roman"/>
                <a:cs typeface="Times New Roman"/>
              </a:rPr>
              <a:t>product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development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4" y="253377"/>
            <a:ext cx="76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solidFill>
                  <a:srgbClr val="223668"/>
                </a:solidFill>
              </a:rPr>
              <a:t>T</a:t>
            </a:r>
            <a:r>
              <a:rPr spc="-65" dirty="0">
                <a:solidFill>
                  <a:srgbClr val="223668"/>
                </a:solidFill>
              </a:rPr>
              <a:t>ask</a:t>
            </a:r>
            <a:r>
              <a:rPr spc="-25" dirty="0">
                <a:solidFill>
                  <a:srgbClr val="223668"/>
                </a:solidFill>
              </a:rPr>
              <a:t> </a:t>
            </a:r>
            <a:r>
              <a:rPr spc="-35" dirty="0">
                <a:solidFill>
                  <a:srgbClr val="223668"/>
                </a:solidFill>
              </a:rPr>
              <a:t>-</a:t>
            </a:r>
            <a:r>
              <a:rPr spc="-25" dirty="0">
                <a:solidFill>
                  <a:srgbClr val="223668"/>
                </a:solidFill>
              </a:rPr>
              <a:t> </a:t>
            </a:r>
            <a:r>
              <a:rPr spc="50" dirty="0">
                <a:solidFill>
                  <a:srgbClr val="223668"/>
                </a:solidFill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899" y="584184"/>
            <a:ext cx="4383405" cy="17824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b="1" spc="-15" dirty="0">
                <a:solidFill>
                  <a:srgbClr val="0B5394"/>
                </a:solidFill>
                <a:latin typeface="Times New Roman"/>
                <a:cs typeface="Times New Roman"/>
              </a:rPr>
              <a:t>Creation</a:t>
            </a:r>
            <a:r>
              <a:rPr sz="1600" b="1" spc="-4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600" b="1" spc="20" dirty="0">
                <a:solidFill>
                  <a:srgbClr val="0B5394"/>
                </a:solidFill>
                <a:latin typeface="Times New Roman"/>
                <a:cs typeface="Times New Roman"/>
              </a:rPr>
              <a:t>of</a:t>
            </a:r>
            <a:r>
              <a:rPr sz="1600" b="1" spc="-4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600" b="1" spc="-50" dirty="0">
                <a:solidFill>
                  <a:srgbClr val="0B5394"/>
                </a:solidFill>
                <a:latin typeface="Times New Roman"/>
                <a:cs typeface="Times New Roman"/>
              </a:rPr>
              <a:t>SRS</a:t>
            </a:r>
            <a:r>
              <a:rPr sz="1600" b="1" spc="-35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600" b="1" spc="-55" dirty="0">
                <a:solidFill>
                  <a:srgbClr val="0B5394"/>
                </a:solidFill>
                <a:latin typeface="Times New Roman"/>
                <a:cs typeface="Times New Roman"/>
              </a:rPr>
              <a:t>&amp;</a:t>
            </a:r>
            <a:r>
              <a:rPr sz="1600" b="1" spc="-4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B5394"/>
                </a:solidFill>
                <a:latin typeface="Times New Roman"/>
                <a:cs typeface="Times New Roman"/>
              </a:rPr>
              <a:t>Github</a:t>
            </a:r>
            <a:endParaRPr sz="1600">
              <a:latin typeface="Times New Roman"/>
              <a:cs typeface="Times New Roman"/>
            </a:endParaRPr>
          </a:p>
          <a:p>
            <a:pPr marL="469900" indent="-292100">
              <a:lnSpc>
                <a:spcPct val="100000"/>
              </a:lnSpc>
              <a:spcBef>
                <a:spcPts val="160"/>
              </a:spcBef>
              <a:buChar char="▪"/>
              <a:tabLst>
                <a:tab pos="469265" algn="l"/>
                <a:tab pos="469900" algn="l"/>
              </a:tabLst>
            </a:pPr>
            <a:r>
              <a:rPr sz="1400" spc="65" dirty="0">
                <a:latin typeface="Times New Roman"/>
                <a:cs typeface="Times New Roman"/>
              </a:rPr>
              <a:t>C</a:t>
            </a:r>
            <a:r>
              <a:rPr sz="1400" spc="25" dirty="0">
                <a:latin typeface="Times New Roman"/>
                <a:cs typeface="Times New Roman"/>
              </a:rPr>
              <a:t>r</a:t>
            </a:r>
            <a:r>
              <a:rPr sz="1400" spc="-25" dirty="0">
                <a:latin typeface="Times New Roman"/>
                <a:cs typeface="Times New Roman"/>
              </a:rPr>
              <a:t>eate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SRS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: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“</a:t>
            </a:r>
            <a:r>
              <a:rPr sz="1400" spc="-305" dirty="0">
                <a:latin typeface="Times New Roman"/>
                <a:cs typeface="Times New Roman"/>
              </a:rPr>
              <a:t>Y</a:t>
            </a:r>
            <a:r>
              <a:rPr sz="1400" spc="25" dirty="0">
                <a:latin typeface="Times New Roman"/>
                <a:cs typeface="Times New Roman"/>
              </a:rPr>
              <a:t>our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P</a:t>
            </a:r>
            <a:r>
              <a:rPr sz="1400" spc="15" dirty="0">
                <a:latin typeface="Times New Roman"/>
                <a:cs typeface="Times New Roman"/>
              </a:rPr>
              <a:t>r</a:t>
            </a:r>
            <a:r>
              <a:rPr sz="1400" spc="-40" dirty="0">
                <a:latin typeface="Times New Roman"/>
                <a:cs typeface="Times New Roman"/>
              </a:rPr>
              <a:t>oj</a:t>
            </a:r>
            <a:r>
              <a:rPr sz="1400" spc="-55" dirty="0">
                <a:latin typeface="Times New Roman"/>
                <a:cs typeface="Times New Roman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ct”</a:t>
            </a:r>
            <a:endParaRPr sz="1400">
              <a:latin typeface="Times New Roman"/>
              <a:cs typeface="Times New Roman"/>
            </a:endParaRPr>
          </a:p>
          <a:p>
            <a:pPr marL="469900" indent="-292100">
              <a:lnSpc>
                <a:spcPct val="100000"/>
              </a:lnSpc>
              <a:spcBef>
                <a:spcPts val="135"/>
              </a:spcBef>
              <a:buChar char="▪"/>
              <a:tabLst>
                <a:tab pos="469265" algn="l"/>
                <a:tab pos="469900" algn="l"/>
              </a:tabLst>
            </a:pPr>
            <a:r>
              <a:rPr sz="1400" spc="10" dirty="0">
                <a:latin typeface="Times New Roman"/>
                <a:cs typeface="Times New Roman"/>
              </a:rPr>
              <a:t>Creation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&amp;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Set-up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Github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account</a:t>
            </a:r>
            <a:endParaRPr sz="1400">
              <a:latin typeface="Times New Roman"/>
              <a:cs typeface="Times New Roman"/>
            </a:endParaRPr>
          </a:p>
          <a:p>
            <a:pPr marL="469900" indent="-292100">
              <a:lnSpc>
                <a:spcPct val="100000"/>
              </a:lnSpc>
              <a:spcBef>
                <a:spcPts val="130"/>
              </a:spcBef>
              <a:buChar char="▪"/>
              <a:tabLst>
                <a:tab pos="469265" algn="l"/>
                <a:tab pos="469900" algn="l"/>
              </a:tabLst>
            </a:pPr>
            <a:r>
              <a:rPr sz="1400" spc="10" dirty="0">
                <a:latin typeface="Times New Roman"/>
                <a:cs typeface="Times New Roman"/>
              </a:rPr>
              <a:t>Creation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&amp;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Hands-on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to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various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commands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imes New Roman"/>
                <a:cs typeface="Times New Roman"/>
              </a:rPr>
              <a:t>Git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Bash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</a:pPr>
            <a:r>
              <a:rPr sz="1600" b="1" spc="-40" dirty="0">
                <a:solidFill>
                  <a:srgbClr val="0B5394"/>
                </a:solidFill>
                <a:latin typeface="Times New Roman"/>
                <a:cs typeface="Times New Roman"/>
              </a:rPr>
              <a:t>Evaluation</a:t>
            </a:r>
            <a:r>
              <a:rPr sz="1600" b="1" spc="-50" dirty="0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sz="1600" b="1" spc="-30" dirty="0">
                <a:solidFill>
                  <a:srgbClr val="0B5394"/>
                </a:solidFill>
                <a:latin typeface="Times New Roman"/>
                <a:cs typeface="Times New Roman"/>
              </a:rPr>
              <a:t>Metric:</a:t>
            </a:r>
            <a:endParaRPr sz="1600">
              <a:latin typeface="Times New Roman"/>
              <a:cs typeface="Times New Roman"/>
            </a:endParaRPr>
          </a:p>
          <a:p>
            <a:pPr marL="476884" indent="-336550">
              <a:lnSpc>
                <a:spcPct val="100000"/>
              </a:lnSpc>
              <a:spcBef>
                <a:spcPts val="355"/>
              </a:spcBef>
              <a:buFont typeface="Arial MT"/>
              <a:buChar char="●"/>
              <a:tabLst>
                <a:tab pos="476884" algn="l"/>
                <a:tab pos="477520" algn="l"/>
              </a:tabLst>
            </a:pPr>
            <a:r>
              <a:rPr sz="1400" spc="-65" dirty="0">
                <a:latin typeface="Times New Roman"/>
                <a:cs typeface="Times New Roman"/>
              </a:rPr>
              <a:t>100%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Times New Roman"/>
                <a:cs typeface="Times New Roman"/>
              </a:rPr>
              <a:t>Com</a:t>
            </a:r>
            <a:r>
              <a:rPr sz="1400" dirty="0">
                <a:latin typeface="Times New Roman"/>
                <a:cs typeface="Times New Roman"/>
              </a:rPr>
              <a:t>p</a:t>
            </a:r>
            <a:r>
              <a:rPr sz="1400" spc="-45" dirty="0">
                <a:latin typeface="Times New Roman"/>
                <a:cs typeface="Times New Roman"/>
              </a:rPr>
              <a:t>l</a:t>
            </a:r>
            <a:r>
              <a:rPr sz="1400" spc="10" dirty="0">
                <a:latin typeface="Times New Roman"/>
                <a:cs typeface="Times New Roman"/>
              </a:rPr>
              <a:t>etion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20" dirty="0">
                <a:latin typeface="Times New Roman"/>
                <a:cs typeface="Times New Roman"/>
              </a:rPr>
              <a:t>the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ab</a:t>
            </a:r>
            <a:r>
              <a:rPr sz="1400" spc="-25" dirty="0">
                <a:latin typeface="Times New Roman"/>
                <a:cs typeface="Times New Roman"/>
              </a:rPr>
              <a:t>o</a:t>
            </a:r>
            <a:r>
              <a:rPr sz="1400" spc="-95" dirty="0">
                <a:latin typeface="Times New Roman"/>
                <a:cs typeface="Times New Roman"/>
              </a:rPr>
              <a:t>v</a:t>
            </a:r>
            <a:r>
              <a:rPr sz="1400" spc="-65" dirty="0">
                <a:latin typeface="Times New Roman"/>
                <a:cs typeface="Times New Roman"/>
              </a:rPr>
              <a:t>e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tasks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802" y="0"/>
            <a:ext cx="3181197" cy="4972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804" y="253377"/>
            <a:ext cx="216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223668"/>
                </a:solidFill>
              </a:rPr>
              <a:t>Step-Wise</a:t>
            </a:r>
            <a:r>
              <a:rPr spc="-70" dirty="0">
                <a:solidFill>
                  <a:srgbClr val="223668"/>
                </a:solidFill>
              </a:rPr>
              <a:t> </a:t>
            </a:r>
            <a:r>
              <a:rPr spc="-5" dirty="0">
                <a:solidFill>
                  <a:srgbClr val="223668"/>
                </a:solidFill>
              </a:rPr>
              <a:t>Description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802" y="0"/>
            <a:ext cx="3181197" cy="4972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375" y="661322"/>
            <a:ext cx="8402320" cy="374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15367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255904" algn="l"/>
              </a:tabLst>
            </a:pPr>
            <a:r>
              <a:rPr sz="1600" dirty="0">
                <a:latin typeface="Times New Roman"/>
                <a:cs typeface="Times New Roman"/>
              </a:rPr>
              <a:t>Registration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login</a:t>
            </a:r>
            <a:endParaRPr sz="1600">
              <a:latin typeface="Times New Roman"/>
              <a:cs typeface="Times New Roman"/>
            </a:endParaRPr>
          </a:p>
          <a:p>
            <a:pPr marL="92075" marR="6490970" indent="5715">
              <a:lnSpc>
                <a:spcPct val="161400"/>
              </a:lnSpc>
              <a:spcBef>
                <a:spcPts val="280"/>
              </a:spcBef>
              <a:buSzPct val="93750"/>
              <a:buAutoNum type="arabicPeriod"/>
              <a:tabLst>
                <a:tab pos="301625" algn="l"/>
              </a:tabLst>
            </a:pPr>
            <a:r>
              <a:rPr sz="1600" spc="-5" dirty="0">
                <a:latin typeface="Times New Roman"/>
                <a:cs typeface="Times New Roman"/>
              </a:rPr>
              <a:t>Edit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profile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settings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3</a:t>
            </a:r>
            <a:r>
              <a:rPr sz="1700" spc="-5" dirty="0">
                <a:latin typeface="Times New Roman"/>
                <a:cs typeface="Times New Roman"/>
              </a:rPr>
              <a:t>.</a:t>
            </a:r>
            <a:r>
              <a:rPr sz="1600" spc="-5" dirty="0">
                <a:latin typeface="Times New Roman"/>
                <a:cs typeface="Times New Roman"/>
              </a:rPr>
              <a:t>Search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</a:t>
            </a:r>
            <a:endParaRPr sz="1600">
              <a:latin typeface="Times New Roman"/>
              <a:cs typeface="Times New Roman"/>
            </a:endParaRPr>
          </a:p>
          <a:p>
            <a:pPr marL="215900" indent="-203200">
              <a:lnSpc>
                <a:spcPct val="100000"/>
              </a:lnSpc>
              <a:spcBef>
                <a:spcPts val="1355"/>
              </a:spcBef>
              <a:buAutoNum type="arabicPeriod" startAt="4"/>
              <a:tabLst>
                <a:tab pos="215900" algn="l"/>
              </a:tabLst>
            </a:pPr>
            <a:r>
              <a:rPr sz="1600" spc="-5" dirty="0">
                <a:latin typeface="Times New Roman"/>
                <a:cs typeface="Times New Roman"/>
              </a:rPr>
              <a:t>Message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user</a:t>
            </a:r>
            <a:endParaRPr sz="1600">
              <a:latin typeface="Times New Roman"/>
              <a:cs typeface="Times New Roman"/>
            </a:endParaRPr>
          </a:p>
          <a:p>
            <a:pPr marL="263525" indent="-203835">
              <a:lnSpc>
                <a:spcPct val="100000"/>
              </a:lnSpc>
              <a:spcBef>
                <a:spcPts val="545"/>
              </a:spcBef>
              <a:buAutoNum type="arabicPeriod" startAt="4"/>
              <a:tabLst>
                <a:tab pos="264160" algn="l"/>
              </a:tabLst>
            </a:pPr>
            <a:r>
              <a:rPr sz="1600" spc="-5" dirty="0">
                <a:latin typeface="Times New Roman"/>
                <a:cs typeface="Times New Roman"/>
              </a:rPr>
              <a:t>Create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group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marL="247015">
              <a:lnSpc>
                <a:spcPct val="100000"/>
              </a:lnSpc>
            </a:pPr>
            <a:r>
              <a:rPr sz="1800" b="1" spc="-60" dirty="0">
                <a:solidFill>
                  <a:srgbClr val="C88C31"/>
                </a:solidFill>
                <a:latin typeface="Times New Roman"/>
                <a:cs typeface="Times New Roman"/>
              </a:rPr>
              <a:t>Summary</a:t>
            </a:r>
            <a:r>
              <a:rPr sz="1800" b="1" spc="-40" dirty="0">
                <a:solidFill>
                  <a:srgbClr val="C88C31"/>
                </a:solidFill>
                <a:latin typeface="Times New Roman"/>
                <a:cs typeface="Times New Roman"/>
              </a:rPr>
              <a:t> </a:t>
            </a:r>
            <a:r>
              <a:rPr sz="1800" b="1" spc="25" dirty="0">
                <a:solidFill>
                  <a:srgbClr val="C88C31"/>
                </a:solidFill>
                <a:latin typeface="Times New Roman"/>
                <a:cs typeface="Times New Roman"/>
              </a:rPr>
              <a:t>of</a:t>
            </a:r>
            <a:r>
              <a:rPr sz="1800" b="1" spc="-40" dirty="0">
                <a:solidFill>
                  <a:srgbClr val="C88C31"/>
                </a:solidFill>
                <a:latin typeface="Times New Roman"/>
                <a:cs typeface="Times New Roman"/>
              </a:rPr>
              <a:t> </a:t>
            </a:r>
            <a:r>
              <a:rPr sz="1800" b="1" spc="-35" dirty="0">
                <a:solidFill>
                  <a:srgbClr val="C88C31"/>
                </a:solidFill>
                <a:latin typeface="Times New Roman"/>
                <a:cs typeface="Times New Roman"/>
              </a:rPr>
              <a:t>your</a:t>
            </a:r>
            <a:r>
              <a:rPr sz="1800" b="1" spc="-40" dirty="0">
                <a:solidFill>
                  <a:srgbClr val="C88C31"/>
                </a:solidFill>
                <a:latin typeface="Times New Roman"/>
                <a:cs typeface="Times New Roman"/>
              </a:rPr>
              <a:t> </a:t>
            </a:r>
            <a:r>
              <a:rPr sz="1800" b="1" spc="-30" dirty="0">
                <a:solidFill>
                  <a:srgbClr val="C88C31"/>
                </a:solidFill>
                <a:latin typeface="Times New Roman"/>
                <a:cs typeface="Times New Roman"/>
              </a:rPr>
              <a:t>task</a:t>
            </a:r>
            <a:endParaRPr sz="1800">
              <a:latin typeface="Times New Roman"/>
              <a:cs typeface="Times New Roman"/>
            </a:endParaRPr>
          </a:p>
          <a:p>
            <a:pPr marL="146050" marR="5080">
              <a:lnSpc>
                <a:spcPct val="100000"/>
              </a:lnSpc>
              <a:spcBef>
                <a:spcPts val="740"/>
              </a:spcBef>
            </a:pPr>
            <a:r>
              <a:rPr sz="1400" spc="-5" dirty="0">
                <a:latin typeface="Arial MT"/>
                <a:cs typeface="Arial MT"/>
              </a:rPr>
              <a:t>Generating Responses: Depending on the input and </a:t>
            </a:r>
            <a:r>
              <a:rPr sz="1400" dirty="0">
                <a:latin typeface="Arial MT"/>
                <a:cs typeface="Arial MT"/>
              </a:rPr>
              <a:t>context, I </a:t>
            </a:r>
            <a:r>
              <a:rPr sz="1400" spc="-5" dirty="0">
                <a:latin typeface="Arial MT"/>
                <a:cs typeface="Arial MT"/>
              </a:rPr>
              <a:t>provide human-like </a:t>
            </a:r>
            <a:r>
              <a:rPr sz="1400" dirty="0">
                <a:latin typeface="Arial MT"/>
                <a:cs typeface="Arial MT"/>
              </a:rPr>
              <a:t>responses </a:t>
            </a:r>
            <a:r>
              <a:rPr sz="1400" spc="-5" dirty="0">
                <a:latin typeface="Arial MT"/>
                <a:cs typeface="Arial MT"/>
              </a:rPr>
              <a:t>that include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pertinent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information, thoughtful dialogue,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 question-and-answer exchanges.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 MT"/>
              <a:cs typeface="Arial MT"/>
            </a:endParaRPr>
          </a:p>
          <a:p>
            <a:pPr marL="146050" marR="3251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Maintaining </a:t>
            </a:r>
            <a:r>
              <a:rPr sz="1400" spc="-5" dirty="0">
                <a:latin typeface="Arial MT"/>
                <a:cs typeface="Arial MT"/>
              </a:rPr>
              <a:t>Context: Throughout the </a:t>
            </a:r>
            <a:r>
              <a:rPr sz="1400" dirty="0">
                <a:latin typeface="Arial MT"/>
                <a:cs typeface="Arial MT"/>
              </a:rPr>
              <a:t>chat, I </a:t>
            </a:r>
            <a:r>
              <a:rPr sz="1400" spc="-5" dirty="0">
                <a:latin typeface="Arial MT"/>
                <a:cs typeface="Arial MT"/>
              </a:rPr>
              <a:t>was able to provide </a:t>
            </a:r>
            <a:r>
              <a:rPr sz="1400" dirty="0">
                <a:latin typeface="Arial MT"/>
                <a:cs typeface="Arial MT"/>
              </a:rPr>
              <a:t>comments </a:t>
            </a:r>
            <a:r>
              <a:rPr sz="1400" spc="-5" dirty="0">
                <a:latin typeface="Arial MT"/>
                <a:cs typeface="Arial MT"/>
              </a:rPr>
              <a:t>that were both logical 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pertinent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 the </a:t>
            </a:r>
            <a:r>
              <a:rPr sz="1400" dirty="0">
                <a:latin typeface="Arial MT"/>
                <a:cs typeface="Arial MT"/>
              </a:rPr>
              <a:t>context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since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could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recall</a:t>
            </a:r>
            <a:r>
              <a:rPr sz="1400" spc="-5" dirty="0">
                <a:latin typeface="Arial MT"/>
                <a:cs typeface="Arial MT"/>
              </a:rPr>
              <a:t> it.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5375" y="1060409"/>
              <a:ext cx="3885071" cy="33710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722" y="2307724"/>
              <a:ext cx="81926" cy="819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200" y="3559912"/>
              <a:ext cx="81926" cy="819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687" y="4377659"/>
              <a:ext cx="81925" cy="81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4214" y="1082319"/>
              <a:ext cx="81925" cy="819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263" y="2307725"/>
              <a:ext cx="81925" cy="81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761" y="3566685"/>
              <a:ext cx="81925" cy="819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2731" y="4377659"/>
              <a:ext cx="81925" cy="819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761" y="1089093"/>
              <a:ext cx="81925" cy="819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51613" y="1394867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1026991" y="2053983"/>
                  </a:moveTo>
                  <a:lnTo>
                    <a:pt x="978646" y="2052865"/>
                  </a:lnTo>
                  <a:lnTo>
                    <a:pt x="930876" y="2049544"/>
                  </a:lnTo>
                  <a:lnTo>
                    <a:pt x="883731" y="2044070"/>
                  </a:lnTo>
                  <a:lnTo>
                    <a:pt x="837260" y="2036492"/>
                  </a:lnTo>
                  <a:lnTo>
                    <a:pt x="791511" y="2026859"/>
                  </a:lnTo>
                  <a:lnTo>
                    <a:pt x="746536" y="2015221"/>
                  </a:lnTo>
                  <a:lnTo>
                    <a:pt x="702382" y="2001626"/>
                  </a:lnTo>
                  <a:lnTo>
                    <a:pt x="659100" y="1986124"/>
                  </a:lnTo>
                  <a:lnTo>
                    <a:pt x="616738" y="1968765"/>
                  </a:lnTo>
                  <a:lnTo>
                    <a:pt x="575346" y="1949598"/>
                  </a:lnTo>
                  <a:lnTo>
                    <a:pt x="534974" y="1928672"/>
                  </a:lnTo>
                  <a:lnTo>
                    <a:pt x="495669" y="1906036"/>
                  </a:lnTo>
                  <a:lnTo>
                    <a:pt x="457483" y="1881740"/>
                  </a:lnTo>
                  <a:lnTo>
                    <a:pt x="420463" y="1855833"/>
                  </a:lnTo>
                  <a:lnTo>
                    <a:pt x="384660" y="1828364"/>
                  </a:lnTo>
                  <a:lnTo>
                    <a:pt x="350123" y="1799383"/>
                  </a:lnTo>
                  <a:lnTo>
                    <a:pt x="316901" y="1768939"/>
                  </a:lnTo>
                  <a:lnTo>
                    <a:pt x="285043" y="1737081"/>
                  </a:lnTo>
                  <a:lnTo>
                    <a:pt x="254599" y="1703859"/>
                  </a:lnTo>
                  <a:lnTo>
                    <a:pt x="225618" y="1669322"/>
                  </a:lnTo>
                  <a:lnTo>
                    <a:pt x="198149" y="1633519"/>
                  </a:lnTo>
                  <a:lnTo>
                    <a:pt x="172242" y="1596500"/>
                  </a:lnTo>
                  <a:lnTo>
                    <a:pt x="147946" y="1558313"/>
                  </a:lnTo>
                  <a:lnTo>
                    <a:pt x="125310" y="1519009"/>
                  </a:lnTo>
                  <a:lnTo>
                    <a:pt x="104384" y="1478636"/>
                  </a:lnTo>
                  <a:lnTo>
                    <a:pt x="85217" y="1437244"/>
                  </a:lnTo>
                  <a:lnTo>
                    <a:pt x="67858" y="1394882"/>
                  </a:lnTo>
                  <a:lnTo>
                    <a:pt x="52356" y="1351600"/>
                  </a:lnTo>
                  <a:lnTo>
                    <a:pt x="38762" y="1307446"/>
                  </a:lnTo>
                  <a:lnTo>
                    <a:pt x="27123" y="1262471"/>
                  </a:lnTo>
                  <a:lnTo>
                    <a:pt x="17490" y="1216723"/>
                  </a:lnTo>
                  <a:lnTo>
                    <a:pt x="9912" y="1170251"/>
                  </a:lnTo>
                  <a:lnTo>
                    <a:pt x="4438" y="1123106"/>
                  </a:lnTo>
                  <a:lnTo>
                    <a:pt x="1117" y="1075336"/>
                  </a:lnTo>
                  <a:lnTo>
                    <a:pt x="0" y="1026991"/>
                  </a:lnTo>
                  <a:lnTo>
                    <a:pt x="1117" y="978646"/>
                  </a:lnTo>
                  <a:lnTo>
                    <a:pt x="4438" y="930876"/>
                  </a:lnTo>
                  <a:lnTo>
                    <a:pt x="9912" y="883731"/>
                  </a:lnTo>
                  <a:lnTo>
                    <a:pt x="17490" y="837259"/>
                  </a:lnTo>
                  <a:lnTo>
                    <a:pt x="27123" y="791511"/>
                  </a:lnTo>
                  <a:lnTo>
                    <a:pt x="38762" y="746536"/>
                  </a:lnTo>
                  <a:lnTo>
                    <a:pt x="52356" y="702382"/>
                  </a:lnTo>
                  <a:lnTo>
                    <a:pt x="67858" y="659100"/>
                  </a:lnTo>
                  <a:lnTo>
                    <a:pt x="85217" y="616738"/>
                  </a:lnTo>
                  <a:lnTo>
                    <a:pt x="104384" y="575346"/>
                  </a:lnTo>
                  <a:lnTo>
                    <a:pt x="125310" y="534973"/>
                  </a:lnTo>
                  <a:lnTo>
                    <a:pt x="147946" y="495669"/>
                  </a:lnTo>
                  <a:lnTo>
                    <a:pt x="172242" y="457483"/>
                  </a:lnTo>
                  <a:lnTo>
                    <a:pt x="198149" y="420463"/>
                  </a:lnTo>
                  <a:lnTo>
                    <a:pt x="225618" y="384660"/>
                  </a:lnTo>
                  <a:lnTo>
                    <a:pt x="254599" y="350123"/>
                  </a:lnTo>
                  <a:lnTo>
                    <a:pt x="285043" y="316901"/>
                  </a:lnTo>
                  <a:lnTo>
                    <a:pt x="316901" y="285043"/>
                  </a:lnTo>
                  <a:lnTo>
                    <a:pt x="350123" y="254599"/>
                  </a:lnTo>
                  <a:lnTo>
                    <a:pt x="384660" y="225618"/>
                  </a:lnTo>
                  <a:lnTo>
                    <a:pt x="420463" y="198149"/>
                  </a:lnTo>
                  <a:lnTo>
                    <a:pt x="457483" y="172242"/>
                  </a:lnTo>
                  <a:lnTo>
                    <a:pt x="495669" y="147946"/>
                  </a:lnTo>
                  <a:lnTo>
                    <a:pt x="534974" y="125310"/>
                  </a:lnTo>
                  <a:lnTo>
                    <a:pt x="575346" y="104384"/>
                  </a:lnTo>
                  <a:lnTo>
                    <a:pt x="616738" y="85217"/>
                  </a:lnTo>
                  <a:lnTo>
                    <a:pt x="659100" y="67858"/>
                  </a:lnTo>
                  <a:lnTo>
                    <a:pt x="702382" y="52356"/>
                  </a:lnTo>
                  <a:lnTo>
                    <a:pt x="746536" y="38762"/>
                  </a:lnTo>
                  <a:lnTo>
                    <a:pt x="791511" y="27123"/>
                  </a:lnTo>
                  <a:lnTo>
                    <a:pt x="837260" y="17490"/>
                  </a:lnTo>
                  <a:lnTo>
                    <a:pt x="883731" y="9912"/>
                  </a:lnTo>
                  <a:lnTo>
                    <a:pt x="930876" y="4438"/>
                  </a:lnTo>
                  <a:lnTo>
                    <a:pt x="978646" y="1117"/>
                  </a:lnTo>
                  <a:lnTo>
                    <a:pt x="1026991" y="0"/>
                  </a:lnTo>
                  <a:lnTo>
                    <a:pt x="1077917" y="1262"/>
                  </a:lnTo>
                  <a:lnTo>
                    <a:pt x="1128497" y="5025"/>
                  </a:lnTo>
                  <a:lnTo>
                    <a:pt x="1178647" y="11254"/>
                  </a:lnTo>
                  <a:lnTo>
                    <a:pt x="1228283" y="19915"/>
                  </a:lnTo>
                  <a:lnTo>
                    <a:pt x="1277321" y="30972"/>
                  </a:lnTo>
                  <a:lnTo>
                    <a:pt x="1325676" y="44391"/>
                  </a:lnTo>
                  <a:lnTo>
                    <a:pt x="1373265" y="60137"/>
                  </a:lnTo>
                  <a:lnTo>
                    <a:pt x="1420004" y="78175"/>
                  </a:lnTo>
                  <a:lnTo>
                    <a:pt x="1465807" y="98469"/>
                  </a:lnTo>
                  <a:lnTo>
                    <a:pt x="1510592" y="120986"/>
                  </a:lnTo>
                  <a:lnTo>
                    <a:pt x="1554273" y="145690"/>
                  </a:lnTo>
                  <a:lnTo>
                    <a:pt x="1596766" y="172546"/>
                  </a:lnTo>
                  <a:lnTo>
                    <a:pt x="1637989" y="201520"/>
                  </a:lnTo>
                  <a:lnTo>
                    <a:pt x="1677855" y="232577"/>
                  </a:lnTo>
                  <a:lnTo>
                    <a:pt x="1716281" y="265681"/>
                  </a:lnTo>
                  <a:lnTo>
                    <a:pt x="1753184" y="300798"/>
                  </a:lnTo>
                  <a:lnTo>
                    <a:pt x="1788301" y="337701"/>
                  </a:lnTo>
                  <a:lnTo>
                    <a:pt x="1821405" y="376127"/>
                  </a:lnTo>
                  <a:lnTo>
                    <a:pt x="1852462" y="415993"/>
                  </a:lnTo>
                  <a:lnTo>
                    <a:pt x="1881436" y="457215"/>
                  </a:lnTo>
                  <a:lnTo>
                    <a:pt x="1908292" y="499709"/>
                  </a:lnTo>
                  <a:lnTo>
                    <a:pt x="1932996" y="543390"/>
                  </a:lnTo>
                  <a:lnTo>
                    <a:pt x="1955513" y="588175"/>
                  </a:lnTo>
                  <a:lnTo>
                    <a:pt x="1975807" y="633978"/>
                  </a:lnTo>
                  <a:lnTo>
                    <a:pt x="1993845" y="680717"/>
                  </a:lnTo>
                  <a:lnTo>
                    <a:pt x="2009591" y="728306"/>
                  </a:lnTo>
                  <a:lnTo>
                    <a:pt x="2023009" y="776661"/>
                  </a:lnTo>
                  <a:lnTo>
                    <a:pt x="2034067" y="825699"/>
                  </a:lnTo>
                  <a:lnTo>
                    <a:pt x="2042728" y="875335"/>
                  </a:lnTo>
                  <a:lnTo>
                    <a:pt x="2048957" y="925485"/>
                  </a:lnTo>
                  <a:lnTo>
                    <a:pt x="2052720" y="976065"/>
                  </a:lnTo>
                  <a:lnTo>
                    <a:pt x="2053982" y="1026991"/>
                  </a:lnTo>
                  <a:lnTo>
                    <a:pt x="2052865" y="1075336"/>
                  </a:lnTo>
                  <a:lnTo>
                    <a:pt x="2049544" y="1123106"/>
                  </a:lnTo>
                  <a:lnTo>
                    <a:pt x="2044070" y="1170251"/>
                  </a:lnTo>
                  <a:lnTo>
                    <a:pt x="2036492" y="1216723"/>
                  </a:lnTo>
                  <a:lnTo>
                    <a:pt x="2026859" y="1262471"/>
                  </a:lnTo>
                  <a:lnTo>
                    <a:pt x="2015220" y="1307446"/>
                  </a:lnTo>
                  <a:lnTo>
                    <a:pt x="2001626" y="1351600"/>
                  </a:lnTo>
                  <a:lnTo>
                    <a:pt x="1986124" y="1394882"/>
                  </a:lnTo>
                  <a:lnTo>
                    <a:pt x="1968765" y="1437244"/>
                  </a:lnTo>
                  <a:lnTo>
                    <a:pt x="1949598" y="1478636"/>
                  </a:lnTo>
                  <a:lnTo>
                    <a:pt x="1928672" y="1519009"/>
                  </a:lnTo>
                  <a:lnTo>
                    <a:pt x="1906036" y="1558313"/>
                  </a:lnTo>
                  <a:lnTo>
                    <a:pt x="1881740" y="1596500"/>
                  </a:lnTo>
                  <a:lnTo>
                    <a:pt x="1855833" y="1633519"/>
                  </a:lnTo>
                  <a:lnTo>
                    <a:pt x="1828364" y="1669322"/>
                  </a:lnTo>
                  <a:lnTo>
                    <a:pt x="1799383" y="1703859"/>
                  </a:lnTo>
                  <a:lnTo>
                    <a:pt x="1768939" y="1737081"/>
                  </a:lnTo>
                  <a:lnTo>
                    <a:pt x="1737081" y="1768939"/>
                  </a:lnTo>
                  <a:lnTo>
                    <a:pt x="1703859" y="1799383"/>
                  </a:lnTo>
                  <a:lnTo>
                    <a:pt x="1669322" y="1828364"/>
                  </a:lnTo>
                  <a:lnTo>
                    <a:pt x="1633519" y="1855833"/>
                  </a:lnTo>
                  <a:lnTo>
                    <a:pt x="1596499" y="1881740"/>
                  </a:lnTo>
                  <a:lnTo>
                    <a:pt x="1558313" y="1906036"/>
                  </a:lnTo>
                  <a:lnTo>
                    <a:pt x="1519009" y="1928672"/>
                  </a:lnTo>
                  <a:lnTo>
                    <a:pt x="1478636" y="1949598"/>
                  </a:lnTo>
                  <a:lnTo>
                    <a:pt x="1437244" y="1968765"/>
                  </a:lnTo>
                  <a:lnTo>
                    <a:pt x="1394882" y="1986124"/>
                  </a:lnTo>
                  <a:lnTo>
                    <a:pt x="1351600" y="2001626"/>
                  </a:lnTo>
                  <a:lnTo>
                    <a:pt x="1307446" y="2015221"/>
                  </a:lnTo>
                  <a:lnTo>
                    <a:pt x="1262471" y="2026859"/>
                  </a:lnTo>
                  <a:lnTo>
                    <a:pt x="1216723" y="2036492"/>
                  </a:lnTo>
                  <a:lnTo>
                    <a:pt x="1170252" y="2044070"/>
                  </a:lnTo>
                  <a:lnTo>
                    <a:pt x="1123106" y="2049544"/>
                  </a:lnTo>
                  <a:lnTo>
                    <a:pt x="1075336" y="2052865"/>
                  </a:lnTo>
                  <a:lnTo>
                    <a:pt x="1026991" y="205398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51613" y="1394867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0" y="1026991"/>
                  </a:moveTo>
                  <a:lnTo>
                    <a:pt x="1117" y="978646"/>
                  </a:lnTo>
                  <a:lnTo>
                    <a:pt x="4438" y="930876"/>
                  </a:lnTo>
                  <a:lnTo>
                    <a:pt x="9912" y="883731"/>
                  </a:lnTo>
                  <a:lnTo>
                    <a:pt x="17490" y="837259"/>
                  </a:lnTo>
                  <a:lnTo>
                    <a:pt x="27123" y="791511"/>
                  </a:lnTo>
                  <a:lnTo>
                    <a:pt x="38762" y="746536"/>
                  </a:lnTo>
                  <a:lnTo>
                    <a:pt x="52356" y="702382"/>
                  </a:lnTo>
                  <a:lnTo>
                    <a:pt x="67858" y="659100"/>
                  </a:lnTo>
                  <a:lnTo>
                    <a:pt x="85217" y="616738"/>
                  </a:lnTo>
                  <a:lnTo>
                    <a:pt x="104384" y="575346"/>
                  </a:lnTo>
                  <a:lnTo>
                    <a:pt x="125310" y="534973"/>
                  </a:lnTo>
                  <a:lnTo>
                    <a:pt x="147946" y="495669"/>
                  </a:lnTo>
                  <a:lnTo>
                    <a:pt x="172242" y="457483"/>
                  </a:lnTo>
                  <a:lnTo>
                    <a:pt x="198149" y="420463"/>
                  </a:lnTo>
                  <a:lnTo>
                    <a:pt x="225618" y="384660"/>
                  </a:lnTo>
                  <a:lnTo>
                    <a:pt x="254599" y="350123"/>
                  </a:lnTo>
                  <a:lnTo>
                    <a:pt x="285043" y="316901"/>
                  </a:lnTo>
                  <a:lnTo>
                    <a:pt x="316901" y="285043"/>
                  </a:lnTo>
                  <a:lnTo>
                    <a:pt x="350123" y="254599"/>
                  </a:lnTo>
                  <a:lnTo>
                    <a:pt x="384660" y="225618"/>
                  </a:lnTo>
                  <a:lnTo>
                    <a:pt x="420463" y="198149"/>
                  </a:lnTo>
                  <a:lnTo>
                    <a:pt x="457483" y="172242"/>
                  </a:lnTo>
                  <a:lnTo>
                    <a:pt x="495669" y="147946"/>
                  </a:lnTo>
                  <a:lnTo>
                    <a:pt x="534974" y="125310"/>
                  </a:lnTo>
                  <a:lnTo>
                    <a:pt x="575346" y="104384"/>
                  </a:lnTo>
                  <a:lnTo>
                    <a:pt x="616738" y="85217"/>
                  </a:lnTo>
                  <a:lnTo>
                    <a:pt x="659100" y="67858"/>
                  </a:lnTo>
                  <a:lnTo>
                    <a:pt x="702382" y="52356"/>
                  </a:lnTo>
                  <a:lnTo>
                    <a:pt x="746536" y="38762"/>
                  </a:lnTo>
                  <a:lnTo>
                    <a:pt x="791512" y="27123"/>
                  </a:lnTo>
                  <a:lnTo>
                    <a:pt x="837260" y="17490"/>
                  </a:lnTo>
                  <a:lnTo>
                    <a:pt x="883731" y="9912"/>
                  </a:lnTo>
                  <a:lnTo>
                    <a:pt x="930876" y="4438"/>
                  </a:lnTo>
                  <a:lnTo>
                    <a:pt x="978646" y="1117"/>
                  </a:lnTo>
                  <a:lnTo>
                    <a:pt x="1026991" y="0"/>
                  </a:lnTo>
                  <a:lnTo>
                    <a:pt x="1077917" y="1262"/>
                  </a:lnTo>
                  <a:lnTo>
                    <a:pt x="1128497" y="5025"/>
                  </a:lnTo>
                  <a:lnTo>
                    <a:pt x="1178647" y="11254"/>
                  </a:lnTo>
                  <a:lnTo>
                    <a:pt x="1228283" y="19915"/>
                  </a:lnTo>
                  <a:lnTo>
                    <a:pt x="1277321" y="30972"/>
                  </a:lnTo>
                  <a:lnTo>
                    <a:pt x="1325676" y="44391"/>
                  </a:lnTo>
                  <a:lnTo>
                    <a:pt x="1373265" y="60137"/>
                  </a:lnTo>
                  <a:lnTo>
                    <a:pt x="1420004" y="78175"/>
                  </a:lnTo>
                  <a:lnTo>
                    <a:pt x="1465807" y="98469"/>
                  </a:lnTo>
                  <a:lnTo>
                    <a:pt x="1510592" y="120986"/>
                  </a:lnTo>
                  <a:lnTo>
                    <a:pt x="1554273" y="145690"/>
                  </a:lnTo>
                  <a:lnTo>
                    <a:pt x="1596766" y="172546"/>
                  </a:lnTo>
                  <a:lnTo>
                    <a:pt x="1637989" y="201520"/>
                  </a:lnTo>
                  <a:lnTo>
                    <a:pt x="1677855" y="232577"/>
                  </a:lnTo>
                  <a:lnTo>
                    <a:pt x="1716281" y="265681"/>
                  </a:lnTo>
                  <a:lnTo>
                    <a:pt x="1753184" y="300798"/>
                  </a:lnTo>
                  <a:lnTo>
                    <a:pt x="1788301" y="337701"/>
                  </a:lnTo>
                  <a:lnTo>
                    <a:pt x="1821405" y="376127"/>
                  </a:lnTo>
                  <a:lnTo>
                    <a:pt x="1852462" y="415993"/>
                  </a:lnTo>
                  <a:lnTo>
                    <a:pt x="1881436" y="457216"/>
                  </a:lnTo>
                  <a:lnTo>
                    <a:pt x="1908292" y="499709"/>
                  </a:lnTo>
                  <a:lnTo>
                    <a:pt x="1932996" y="543390"/>
                  </a:lnTo>
                  <a:lnTo>
                    <a:pt x="1955513" y="588175"/>
                  </a:lnTo>
                  <a:lnTo>
                    <a:pt x="1975807" y="633978"/>
                  </a:lnTo>
                  <a:lnTo>
                    <a:pt x="1993845" y="680717"/>
                  </a:lnTo>
                  <a:lnTo>
                    <a:pt x="2009591" y="728306"/>
                  </a:lnTo>
                  <a:lnTo>
                    <a:pt x="2023009" y="776661"/>
                  </a:lnTo>
                  <a:lnTo>
                    <a:pt x="2034067" y="825699"/>
                  </a:lnTo>
                  <a:lnTo>
                    <a:pt x="2042728" y="875335"/>
                  </a:lnTo>
                  <a:lnTo>
                    <a:pt x="2048957" y="925485"/>
                  </a:lnTo>
                  <a:lnTo>
                    <a:pt x="2052720" y="976065"/>
                  </a:lnTo>
                  <a:lnTo>
                    <a:pt x="2053982" y="1026991"/>
                  </a:lnTo>
                  <a:lnTo>
                    <a:pt x="2052865" y="1075336"/>
                  </a:lnTo>
                  <a:lnTo>
                    <a:pt x="2049544" y="1123106"/>
                  </a:lnTo>
                  <a:lnTo>
                    <a:pt x="2044070" y="1170251"/>
                  </a:lnTo>
                  <a:lnTo>
                    <a:pt x="2036492" y="1216723"/>
                  </a:lnTo>
                  <a:lnTo>
                    <a:pt x="2026859" y="1262471"/>
                  </a:lnTo>
                  <a:lnTo>
                    <a:pt x="2015220" y="1307446"/>
                  </a:lnTo>
                  <a:lnTo>
                    <a:pt x="2001626" y="1351600"/>
                  </a:lnTo>
                  <a:lnTo>
                    <a:pt x="1986124" y="1394882"/>
                  </a:lnTo>
                  <a:lnTo>
                    <a:pt x="1968765" y="1437244"/>
                  </a:lnTo>
                  <a:lnTo>
                    <a:pt x="1949598" y="1478636"/>
                  </a:lnTo>
                  <a:lnTo>
                    <a:pt x="1928672" y="1519009"/>
                  </a:lnTo>
                  <a:lnTo>
                    <a:pt x="1906036" y="1558313"/>
                  </a:lnTo>
                  <a:lnTo>
                    <a:pt x="1881740" y="1596500"/>
                  </a:lnTo>
                  <a:lnTo>
                    <a:pt x="1855833" y="1633519"/>
                  </a:lnTo>
                  <a:lnTo>
                    <a:pt x="1828364" y="1669322"/>
                  </a:lnTo>
                  <a:lnTo>
                    <a:pt x="1799383" y="1703859"/>
                  </a:lnTo>
                  <a:lnTo>
                    <a:pt x="1768939" y="1737081"/>
                  </a:lnTo>
                  <a:lnTo>
                    <a:pt x="1737081" y="1768939"/>
                  </a:lnTo>
                  <a:lnTo>
                    <a:pt x="1703859" y="1799383"/>
                  </a:lnTo>
                  <a:lnTo>
                    <a:pt x="1669322" y="1828364"/>
                  </a:lnTo>
                  <a:lnTo>
                    <a:pt x="1633519" y="1855833"/>
                  </a:lnTo>
                  <a:lnTo>
                    <a:pt x="1596499" y="1881740"/>
                  </a:lnTo>
                  <a:lnTo>
                    <a:pt x="1558313" y="1906036"/>
                  </a:lnTo>
                  <a:lnTo>
                    <a:pt x="1519009" y="1928672"/>
                  </a:lnTo>
                  <a:lnTo>
                    <a:pt x="1478636" y="1949598"/>
                  </a:lnTo>
                  <a:lnTo>
                    <a:pt x="1437244" y="1968765"/>
                  </a:lnTo>
                  <a:lnTo>
                    <a:pt x="1394882" y="1986124"/>
                  </a:lnTo>
                  <a:lnTo>
                    <a:pt x="1351600" y="2001626"/>
                  </a:lnTo>
                  <a:lnTo>
                    <a:pt x="1307446" y="2015221"/>
                  </a:lnTo>
                  <a:lnTo>
                    <a:pt x="1262471" y="2026859"/>
                  </a:lnTo>
                  <a:lnTo>
                    <a:pt x="1216723" y="2036492"/>
                  </a:lnTo>
                  <a:lnTo>
                    <a:pt x="1170252" y="2044070"/>
                  </a:lnTo>
                  <a:lnTo>
                    <a:pt x="1123106" y="2049544"/>
                  </a:lnTo>
                  <a:lnTo>
                    <a:pt x="1075336" y="2052865"/>
                  </a:lnTo>
                  <a:lnTo>
                    <a:pt x="1026991" y="2053983"/>
                  </a:lnTo>
                  <a:lnTo>
                    <a:pt x="978646" y="2052865"/>
                  </a:lnTo>
                  <a:lnTo>
                    <a:pt x="930876" y="2049544"/>
                  </a:lnTo>
                  <a:lnTo>
                    <a:pt x="883731" y="2044070"/>
                  </a:lnTo>
                  <a:lnTo>
                    <a:pt x="837260" y="2036492"/>
                  </a:lnTo>
                  <a:lnTo>
                    <a:pt x="791512" y="2026859"/>
                  </a:lnTo>
                  <a:lnTo>
                    <a:pt x="746536" y="2015221"/>
                  </a:lnTo>
                  <a:lnTo>
                    <a:pt x="702382" y="2001626"/>
                  </a:lnTo>
                  <a:lnTo>
                    <a:pt x="659100" y="1986124"/>
                  </a:lnTo>
                  <a:lnTo>
                    <a:pt x="616738" y="1968765"/>
                  </a:lnTo>
                  <a:lnTo>
                    <a:pt x="575346" y="1949598"/>
                  </a:lnTo>
                  <a:lnTo>
                    <a:pt x="534974" y="1928672"/>
                  </a:lnTo>
                  <a:lnTo>
                    <a:pt x="495669" y="1906036"/>
                  </a:lnTo>
                  <a:lnTo>
                    <a:pt x="457483" y="1881740"/>
                  </a:lnTo>
                  <a:lnTo>
                    <a:pt x="420463" y="1855833"/>
                  </a:lnTo>
                  <a:lnTo>
                    <a:pt x="384660" y="1828364"/>
                  </a:lnTo>
                  <a:lnTo>
                    <a:pt x="350123" y="1799383"/>
                  </a:lnTo>
                  <a:lnTo>
                    <a:pt x="316901" y="1768939"/>
                  </a:lnTo>
                  <a:lnTo>
                    <a:pt x="285043" y="1737081"/>
                  </a:lnTo>
                  <a:lnTo>
                    <a:pt x="254599" y="1703859"/>
                  </a:lnTo>
                  <a:lnTo>
                    <a:pt x="225618" y="1669322"/>
                  </a:lnTo>
                  <a:lnTo>
                    <a:pt x="198149" y="1633519"/>
                  </a:lnTo>
                  <a:lnTo>
                    <a:pt x="172242" y="1596500"/>
                  </a:lnTo>
                  <a:lnTo>
                    <a:pt x="147946" y="1558313"/>
                  </a:lnTo>
                  <a:lnTo>
                    <a:pt x="125310" y="1519009"/>
                  </a:lnTo>
                  <a:lnTo>
                    <a:pt x="104384" y="1478636"/>
                  </a:lnTo>
                  <a:lnTo>
                    <a:pt x="85217" y="1437244"/>
                  </a:lnTo>
                  <a:lnTo>
                    <a:pt x="67858" y="1394882"/>
                  </a:lnTo>
                  <a:lnTo>
                    <a:pt x="52356" y="1351600"/>
                  </a:lnTo>
                  <a:lnTo>
                    <a:pt x="38762" y="1307446"/>
                  </a:lnTo>
                  <a:lnTo>
                    <a:pt x="27123" y="1262471"/>
                  </a:lnTo>
                  <a:lnTo>
                    <a:pt x="17490" y="1216723"/>
                  </a:lnTo>
                  <a:lnTo>
                    <a:pt x="9912" y="1170251"/>
                  </a:lnTo>
                  <a:lnTo>
                    <a:pt x="4438" y="1123106"/>
                  </a:lnTo>
                  <a:lnTo>
                    <a:pt x="1117" y="1075336"/>
                  </a:lnTo>
                  <a:lnTo>
                    <a:pt x="0" y="1026991"/>
                  </a:lnTo>
                  <a:close/>
                </a:path>
              </a:pathLst>
            </a:custGeom>
            <a:ln w="2539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5969" y="1449225"/>
              <a:ext cx="1945639" cy="1945639"/>
            </a:xfrm>
            <a:custGeom>
              <a:avLst/>
              <a:gdLst/>
              <a:ahLst/>
              <a:cxnLst/>
              <a:rect l="l" t="t" r="r" b="b"/>
              <a:pathLst>
                <a:path w="1945639" h="1945639">
                  <a:moveTo>
                    <a:pt x="972634" y="1945269"/>
                  </a:moveTo>
                  <a:lnTo>
                    <a:pt x="924090" y="1944078"/>
                  </a:lnTo>
                  <a:lnTo>
                    <a:pt x="876162" y="1940545"/>
                  </a:lnTo>
                  <a:lnTo>
                    <a:pt x="828905" y="1934723"/>
                  </a:lnTo>
                  <a:lnTo>
                    <a:pt x="782377" y="1926669"/>
                  </a:lnTo>
                  <a:lnTo>
                    <a:pt x="736631" y="1916439"/>
                  </a:lnTo>
                  <a:lnTo>
                    <a:pt x="691724" y="1904088"/>
                  </a:lnTo>
                  <a:lnTo>
                    <a:pt x="647713" y="1889673"/>
                  </a:lnTo>
                  <a:lnTo>
                    <a:pt x="604651" y="1873248"/>
                  </a:lnTo>
                  <a:lnTo>
                    <a:pt x="562596" y="1854870"/>
                  </a:lnTo>
                  <a:lnTo>
                    <a:pt x="521603" y="1834594"/>
                  </a:lnTo>
                  <a:lnTo>
                    <a:pt x="481727" y="1812476"/>
                  </a:lnTo>
                  <a:lnTo>
                    <a:pt x="443024" y="1788571"/>
                  </a:lnTo>
                  <a:lnTo>
                    <a:pt x="405551" y="1762936"/>
                  </a:lnTo>
                  <a:lnTo>
                    <a:pt x="369362" y="1735627"/>
                  </a:lnTo>
                  <a:lnTo>
                    <a:pt x="334514" y="1706698"/>
                  </a:lnTo>
                  <a:lnTo>
                    <a:pt x="301062" y="1676206"/>
                  </a:lnTo>
                  <a:lnTo>
                    <a:pt x="269063" y="1644206"/>
                  </a:lnTo>
                  <a:lnTo>
                    <a:pt x="238570" y="1610754"/>
                  </a:lnTo>
                  <a:lnTo>
                    <a:pt x="209642" y="1575906"/>
                  </a:lnTo>
                  <a:lnTo>
                    <a:pt x="182332" y="1539717"/>
                  </a:lnTo>
                  <a:lnTo>
                    <a:pt x="156697" y="1502244"/>
                  </a:lnTo>
                  <a:lnTo>
                    <a:pt x="132793" y="1463541"/>
                  </a:lnTo>
                  <a:lnTo>
                    <a:pt x="110675" y="1423666"/>
                  </a:lnTo>
                  <a:lnTo>
                    <a:pt x="90399" y="1382672"/>
                  </a:lnTo>
                  <a:lnTo>
                    <a:pt x="72020" y="1340617"/>
                  </a:lnTo>
                  <a:lnTo>
                    <a:pt x="55596" y="1297556"/>
                  </a:lnTo>
                  <a:lnTo>
                    <a:pt x="41180" y="1253544"/>
                  </a:lnTo>
                  <a:lnTo>
                    <a:pt x="28829" y="1208637"/>
                  </a:lnTo>
                  <a:lnTo>
                    <a:pt x="18599" y="1162892"/>
                  </a:lnTo>
                  <a:lnTo>
                    <a:pt x="10545" y="1116363"/>
                  </a:lnTo>
                  <a:lnTo>
                    <a:pt x="4724" y="1069106"/>
                  </a:lnTo>
                  <a:lnTo>
                    <a:pt x="1190" y="1021178"/>
                  </a:lnTo>
                  <a:lnTo>
                    <a:pt x="0" y="972634"/>
                  </a:lnTo>
                  <a:lnTo>
                    <a:pt x="1190" y="924090"/>
                  </a:lnTo>
                  <a:lnTo>
                    <a:pt x="4724" y="876162"/>
                  </a:lnTo>
                  <a:lnTo>
                    <a:pt x="10545" y="828905"/>
                  </a:lnTo>
                  <a:lnTo>
                    <a:pt x="18599" y="782376"/>
                  </a:lnTo>
                  <a:lnTo>
                    <a:pt x="28829" y="736631"/>
                  </a:lnTo>
                  <a:lnTo>
                    <a:pt x="41180" y="691724"/>
                  </a:lnTo>
                  <a:lnTo>
                    <a:pt x="55596" y="647712"/>
                  </a:lnTo>
                  <a:lnTo>
                    <a:pt x="72020" y="604651"/>
                  </a:lnTo>
                  <a:lnTo>
                    <a:pt x="90399" y="562596"/>
                  </a:lnTo>
                  <a:lnTo>
                    <a:pt x="110675" y="521602"/>
                  </a:lnTo>
                  <a:lnTo>
                    <a:pt x="132793" y="481727"/>
                  </a:lnTo>
                  <a:lnTo>
                    <a:pt x="156697" y="443024"/>
                  </a:lnTo>
                  <a:lnTo>
                    <a:pt x="182332" y="405551"/>
                  </a:lnTo>
                  <a:lnTo>
                    <a:pt x="209642" y="369362"/>
                  </a:lnTo>
                  <a:lnTo>
                    <a:pt x="238570" y="334514"/>
                  </a:lnTo>
                  <a:lnTo>
                    <a:pt x="269063" y="301062"/>
                  </a:lnTo>
                  <a:lnTo>
                    <a:pt x="301062" y="269063"/>
                  </a:lnTo>
                  <a:lnTo>
                    <a:pt x="334514" y="238570"/>
                  </a:lnTo>
                  <a:lnTo>
                    <a:pt x="369362" y="209641"/>
                  </a:lnTo>
                  <a:lnTo>
                    <a:pt x="405551" y="182332"/>
                  </a:lnTo>
                  <a:lnTo>
                    <a:pt x="443024" y="156697"/>
                  </a:lnTo>
                  <a:lnTo>
                    <a:pt x="481727" y="132793"/>
                  </a:lnTo>
                  <a:lnTo>
                    <a:pt x="521603" y="110675"/>
                  </a:lnTo>
                  <a:lnTo>
                    <a:pt x="562596" y="90399"/>
                  </a:lnTo>
                  <a:lnTo>
                    <a:pt x="604651" y="72020"/>
                  </a:lnTo>
                  <a:lnTo>
                    <a:pt x="647713" y="55596"/>
                  </a:lnTo>
                  <a:lnTo>
                    <a:pt x="691724" y="41180"/>
                  </a:lnTo>
                  <a:lnTo>
                    <a:pt x="736631" y="28829"/>
                  </a:lnTo>
                  <a:lnTo>
                    <a:pt x="782377" y="18599"/>
                  </a:lnTo>
                  <a:lnTo>
                    <a:pt x="828905" y="10545"/>
                  </a:lnTo>
                  <a:lnTo>
                    <a:pt x="876162" y="4724"/>
                  </a:lnTo>
                  <a:lnTo>
                    <a:pt x="924090" y="1190"/>
                  </a:lnTo>
                  <a:lnTo>
                    <a:pt x="972634" y="0"/>
                  </a:lnTo>
                  <a:lnTo>
                    <a:pt x="1024069" y="1359"/>
                  </a:lnTo>
                  <a:lnTo>
                    <a:pt x="1075125" y="5411"/>
                  </a:lnTo>
                  <a:lnTo>
                    <a:pt x="1125706" y="12116"/>
                  </a:lnTo>
                  <a:lnTo>
                    <a:pt x="1175715" y="21433"/>
                  </a:lnTo>
                  <a:lnTo>
                    <a:pt x="1225055" y="33322"/>
                  </a:lnTo>
                  <a:lnTo>
                    <a:pt x="1273630" y="47744"/>
                  </a:lnTo>
                  <a:lnTo>
                    <a:pt x="1321343" y="64658"/>
                  </a:lnTo>
                  <a:lnTo>
                    <a:pt x="1368096" y="84024"/>
                  </a:lnTo>
                  <a:lnTo>
                    <a:pt x="1413794" y="105802"/>
                  </a:lnTo>
                  <a:lnTo>
                    <a:pt x="1458339" y="129952"/>
                  </a:lnTo>
                  <a:lnTo>
                    <a:pt x="1501635" y="156433"/>
                  </a:lnTo>
                  <a:lnTo>
                    <a:pt x="1543585" y="185207"/>
                  </a:lnTo>
                  <a:lnTo>
                    <a:pt x="1584092" y="216232"/>
                  </a:lnTo>
                  <a:lnTo>
                    <a:pt x="1623059" y="249469"/>
                  </a:lnTo>
                  <a:lnTo>
                    <a:pt x="1660390" y="284878"/>
                  </a:lnTo>
                  <a:lnTo>
                    <a:pt x="1695799" y="322209"/>
                  </a:lnTo>
                  <a:lnTo>
                    <a:pt x="1729036" y="361176"/>
                  </a:lnTo>
                  <a:lnTo>
                    <a:pt x="1760061" y="401684"/>
                  </a:lnTo>
                  <a:lnTo>
                    <a:pt x="1788835" y="443633"/>
                  </a:lnTo>
                  <a:lnTo>
                    <a:pt x="1815316" y="486929"/>
                  </a:lnTo>
                  <a:lnTo>
                    <a:pt x="1839466" y="531474"/>
                  </a:lnTo>
                  <a:lnTo>
                    <a:pt x="1861244" y="577172"/>
                  </a:lnTo>
                  <a:lnTo>
                    <a:pt x="1880610" y="623926"/>
                  </a:lnTo>
                  <a:lnTo>
                    <a:pt x="1897524" y="671638"/>
                  </a:lnTo>
                  <a:lnTo>
                    <a:pt x="1911946" y="720213"/>
                  </a:lnTo>
                  <a:lnTo>
                    <a:pt x="1923835" y="769553"/>
                  </a:lnTo>
                  <a:lnTo>
                    <a:pt x="1933152" y="819562"/>
                  </a:lnTo>
                  <a:lnTo>
                    <a:pt x="1939857" y="870143"/>
                  </a:lnTo>
                  <a:lnTo>
                    <a:pt x="1943909" y="921199"/>
                  </a:lnTo>
                  <a:lnTo>
                    <a:pt x="1945268" y="972634"/>
                  </a:lnTo>
                  <a:lnTo>
                    <a:pt x="1944078" y="1021178"/>
                  </a:lnTo>
                  <a:lnTo>
                    <a:pt x="1940544" y="1069106"/>
                  </a:lnTo>
                  <a:lnTo>
                    <a:pt x="1934723" y="1116363"/>
                  </a:lnTo>
                  <a:lnTo>
                    <a:pt x="1926669" y="1162892"/>
                  </a:lnTo>
                  <a:lnTo>
                    <a:pt x="1916439" y="1208637"/>
                  </a:lnTo>
                  <a:lnTo>
                    <a:pt x="1904088" y="1253544"/>
                  </a:lnTo>
                  <a:lnTo>
                    <a:pt x="1889672" y="1297556"/>
                  </a:lnTo>
                  <a:lnTo>
                    <a:pt x="1873248" y="1340617"/>
                  </a:lnTo>
                  <a:lnTo>
                    <a:pt x="1854869" y="1382672"/>
                  </a:lnTo>
                  <a:lnTo>
                    <a:pt x="1834593" y="1423666"/>
                  </a:lnTo>
                  <a:lnTo>
                    <a:pt x="1812475" y="1463541"/>
                  </a:lnTo>
                  <a:lnTo>
                    <a:pt x="1788571" y="1502244"/>
                  </a:lnTo>
                  <a:lnTo>
                    <a:pt x="1762936" y="1539717"/>
                  </a:lnTo>
                  <a:lnTo>
                    <a:pt x="1735627" y="1575906"/>
                  </a:lnTo>
                  <a:lnTo>
                    <a:pt x="1706698" y="1610754"/>
                  </a:lnTo>
                  <a:lnTo>
                    <a:pt x="1676205" y="1644206"/>
                  </a:lnTo>
                  <a:lnTo>
                    <a:pt x="1644206" y="1676206"/>
                  </a:lnTo>
                  <a:lnTo>
                    <a:pt x="1610754" y="1706698"/>
                  </a:lnTo>
                  <a:lnTo>
                    <a:pt x="1575906" y="1735627"/>
                  </a:lnTo>
                  <a:lnTo>
                    <a:pt x="1539717" y="1762936"/>
                  </a:lnTo>
                  <a:lnTo>
                    <a:pt x="1502244" y="1788571"/>
                  </a:lnTo>
                  <a:lnTo>
                    <a:pt x="1463541" y="1812476"/>
                  </a:lnTo>
                  <a:lnTo>
                    <a:pt x="1423666" y="1834594"/>
                  </a:lnTo>
                  <a:lnTo>
                    <a:pt x="1382672" y="1854870"/>
                  </a:lnTo>
                  <a:lnTo>
                    <a:pt x="1340617" y="1873248"/>
                  </a:lnTo>
                  <a:lnTo>
                    <a:pt x="1297556" y="1889673"/>
                  </a:lnTo>
                  <a:lnTo>
                    <a:pt x="1253544" y="1904088"/>
                  </a:lnTo>
                  <a:lnTo>
                    <a:pt x="1208637" y="1916439"/>
                  </a:lnTo>
                  <a:lnTo>
                    <a:pt x="1162892" y="1926669"/>
                  </a:lnTo>
                  <a:lnTo>
                    <a:pt x="1116363" y="1934723"/>
                  </a:lnTo>
                  <a:lnTo>
                    <a:pt x="1069107" y="1940545"/>
                  </a:lnTo>
                  <a:lnTo>
                    <a:pt x="1021178" y="1944078"/>
                  </a:lnTo>
                  <a:lnTo>
                    <a:pt x="972634" y="1945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42282" y="2265461"/>
            <a:ext cx="106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23668"/>
                </a:solidFill>
                <a:latin typeface="Times New Roman"/>
                <a:cs typeface="Times New Roman"/>
              </a:rPr>
              <a:t>Che</a:t>
            </a:r>
            <a:r>
              <a:rPr sz="1800" b="1" spc="-75" dirty="0">
                <a:solidFill>
                  <a:srgbClr val="223668"/>
                </a:solidFill>
                <a:latin typeface="Times New Roman"/>
                <a:cs typeface="Times New Roman"/>
              </a:rPr>
              <a:t>c</a:t>
            </a:r>
            <a:r>
              <a:rPr sz="1800" b="1" spc="-25" dirty="0">
                <a:solidFill>
                  <a:srgbClr val="223668"/>
                </a:solidFill>
                <a:latin typeface="Times New Roman"/>
                <a:cs typeface="Times New Roman"/>
              </a:rPr>
              <a:t>k-List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6797" y="950979"/>
            <a:ext cx="1383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imes New Roman"/>
                <a:cs typeface="Times New Roman"/>
              </a:rPr>
              <a:t>Gather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r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quirements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f</a:t>
            </a:r>
            <a:r>
              <a:rPr sz="1000" spc="-5" dirty="0">
                <a:latin typeface="Times New Roman"/>
                <a:cs typeface="Times New Roman"/>
              </a:rPr>
              <a:t>or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the</a:t>
            </a:r>
            <a:endParaRPr sz="1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000" spc="-15" dirty="0">
                <a:latin typeface="Times New Roman"/>
                <a:cs typeface="Times New Roman"/>
              </a:rPr>
              <a:t>project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4094" y="2178486"/>
            <a:ext cx="1162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imes New Roman"/>
                <a:cs typeface="Times New Roman"/>
              </a:rPr>
              <a:t>Pre</a:t>
            </a:r>
            <a:r>
              <a:rPr sz="1000" spc="-35" dirty="0">
                <a:latin typeface="Times New Roman"/>
                <a:cs typeface="Times New Roman"/>
              </a:rPr>
              <a:t>pare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data</a:t>
            </a:r>
            <a:r>
              <a:rPr sz="1000" spc="-30" dirty="0">
                <a:latin typeface="Times New Roman"/>
                <a:cs typeface="Times New Roman"/>
              </a:rPr>
              <a:t>b</a:t>
            </a:r>
            <a:r>
              <a:rPr sz="1000" spc="-55" dirty="0">
                <a:latin typeface="Times New Roman"/>
                <a:cs typeface="Times New Roman"/>
              </a:rPr>
              <a:t>ase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design</a:t>
            </a:r>
            <a:endParaRPr sz="1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000" spc="-40" dirty="0">
                <a:latin typeface="Times New Roman"/>
                <a:cs typeface="Times New Roman"/>
              </a:rPr>
              <a:t>schemas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6708" y="3438721"/>
            <a:ext cx="1129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Times New Roman"/>
                <a:cs typeface="Times New Roman"/>
              </a:rPr>
              <a:t>Get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90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our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initial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proj</a:t>
            </a:r>
            <a:r>
              <a:rPr sz="1000" spc="-3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ct</a:t>
            </a:r>
            <a:endParaRPr sz="1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000" spc="-10" dirty="0">
                <a:latin typeface="Times New Roman"/>
                <a:cs typeface="Times New Roman"/>
              </a:rPr>
              <a:t>Structure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ready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5868" y="4324621"/>
            <a:ext cx="11245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imes New Roman"/>
                <a:cs typeface="Times New Roman"/>
              </a:rPr>
              <a:t>Initiate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a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git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repository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88541" y="950979"/>
            <a:ext cx="1245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latin typeface="Times New Roman"/>
                <a:cs typeface="Times New Roman"/>
              </a:rPr>
              <a:t>add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Readme.md</a:t>
            </a:r>
            <a:r>
              <a:rPr sz="1000" spc="-50" dirty="0">
                <a:latin typeface="Times New Roman"/>
                <a:cs typeface="Times New Roman"/>
              </a:rPr>
              <a:t> file </a:t>
            </a:r>
            <a:r>
              <a:rPr sz="1000" spc="-5" dirty="0">
                <a:latin typeface="Times New Roman"/>
                <a:cs typeface="Times New Roman"/>
              </a:rPr>
              <a:t>with  </a:t>
            </a:r>
            <a:r>
              <a:rPr sz="1000" spc="-40" dirty="0">
                <a:latin typeface="Times New Roman"/>
                <a:cs typeface="Times New Roman"/>
              </a:rPr>
              <a:t>des</a:t>
            </a:r>
            <a:r>
              <a:rPr sz="1000" spc="-5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ription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of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proj</a:t>
            </a:r>
            <a:r>
              <a:rPr sz="1000" spc="-3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ct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0178" y="2178486"/>
            <a:ext cx="1495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latin typeface="Times New Roman"/>
                <a:cs typeface="Times New Roman"/>
              </a:rPr>
              <a:t>Commit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all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changes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"first  </a:t>
            </a:r>
            <a:r>
              <a:rPr sz="1000" spc="-20" dirty="0">
                <a:latin typeface="Times New Roman"/>
                <a:cs typeface="Times New Roman"/>
              </a:rPr>
              <a:t>commit"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5314" y="3438721"/>
            <a:ext cx="1407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latin typeface="Times New Roman"/>
                <a:cs typeface="Times New Roman"/>
              </a:rPr>
              <a:t>c</a:t>
            </a:r>
            <a:r>
              <a:rPr sz="1000" spc="-25" dirty="0">
                <a:latin typeface="Times New Roman"/>
                <a:cs typeface="Times New Roman"/>
              </a:rPr>
              <a:t>reate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a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repository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on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github  </a:t>
            </a:r>
            <a:r>
              <a:rPr sz="1000" spc="-25" dirty="0">
                <a:latin typeface="Times New Roman"/>
                <a:cs typeface="Times New Roman"/>
              </a:rPr>
              <a:t>relat</a:t>
            </a:r>
            <a:r>
              <a:rPr sz="1000" spc="-4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to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proj</a:t>
            </a:r>
            <a:r>
              <a:rPr sz="1000" spc="-30" dirty="0">
                <a:latin typeface="Times New Roman"/>
                <a:cs typeface="Times New Roman"/>
              </a:rPr>
              <a:t>e</a:t>
            </a:r>
            <a:r>
              <a:rPr sz="1000" spc="-5" dirty="0">
                <a:latin typeface="Times New Roman"/>
                <a:cs typeface="Times New Roman"/>
              </a:rPr>
              <a:t>ct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57965" y="4324621"/>
            <a:ext cx="14027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imes New Roman"/>
                <a:cs typeface="Times New Roman"/>
              </a:rPr>
              <a:t>Push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90" dirty="0">
                <a:latin typeface="Times New Roman"/>
                <a:cs typeface="Times New Roman"/>
              </a:rPr>
              <a:t>y</a:t>
            </a:r>
            <a:r>
              <a:rPr sz="1000" spc="5" dirty="0">
                <a:latin typeface="Times New Roman"/>
                <a:cs typeface="Times New Roman"/>
              </a:rPr>
              <a:t>our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changes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to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github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66324" y="186008"/>
            <a:ext cx="2849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/>
              <a:t>Assessment</a:t>
            </a:r>
            <a:r>
              <a:rPr sz="2400" spc="-90" dirty="0"/>
              <a:t> </a:t>
            </a:r>
            <a:r>
              <a:rPr sz="2400" spc="-70" dirty="0"/>
              <a:t>Parameter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40495" y="1407884"/>
              <a:ext cx="4812030" cy="76835"/>
            </a:xfrm>
            <a:custGeom>
              <a:avLst/>
              <a:gdLst/>
              <a:ahLst/>
              <a:cxnLst/>
              <a:rect l="l" t="t" r="r" b="b"/>
              <a:pathLst>
                <a:path w="4812030" h="76834">
                  <a:moveTo>
                    <a:pt x="4811570" y="76669"/>
                  </a:moveTo>
                  <a:lnTo>
                    <a:pt x="0" y="76669"/>
                  </a:lnTo>
                  <a:lnTo>
                    <a:pt x="0" y="0"/>
                  </a:lnTo>
                  <a:lnTo>
                    <a:pt x="4811570" y="0"/>
                  </a:lnTo>
                  <a:lnTo>
                    <a:pt x="4811570" y="76669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835" y="1785257"/>
              <a:ext cx="1181099" cy="1181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3322" y="613458"/>
            <a:ext cx="4819015" cy="833119"/>
          </a:xfrm>
          <a:prstGeom prst="rect">
            <a:avLst/>
          </a:prstGeom>
          <a:solidFill>
            <a:srgbClr val="223668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/>
          </a:p>
          <a:p>
            <a:pPr algn="ctr">
              <a:lnSpc>
                <a:spcPct val="100000"/>
              </a:lnSpc>
            </a:pPr>
            <a:r>
              <a:rPr i="1" spc="1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i="1" spc="20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i="1" spc="25" dirty="0">
                <a:solidFill>
                  <a:srgbClr val="FFFFFF"/>
                </a:solidFill>
                <a:latin typeface="Trebuchet MS"/>
                <a:cs typeface="Trebuchet MS"/>
              </a:rPr>
              <a:t>bmi</a:t>
            </a:r>
            <a:r>
              <a:rPr i="1" spc="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i="1" dirty="0">
                <a:solidFill>
                  <a:srgbClr val="FFFFFF"/>
                </a:solidFill>
                <a:latin typeface="Trebuchet MS"/>
                <a:cs typeface="Trebuchet MS"/>
              </a:rPr>
              <a:t>sio</a:t>
            </a:r>
            <a:r>
              <a:rPr i="1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i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i="1" spc="5" dirty="0">
                <a:solidFill>
                  <a:srgbClr val="FFFFFF"/>
                </a:solidFill>
                <a:latin typeface="Trebuchet MS"/>
                <a:cs typeface="Trebuchet MS"/>
              </a:rPr>
              <a:t>Gith</a:t>
            </a:r>
            <a:r>
              <a:rPr i="1" spc="10" dirty="0">
                <a:solidFill>
                  <a:srgbClr val="FFFFFF"/>
                </a:solidFill>
                <a:latin typeface="Trebuchet MS"/>
                <a:cs typeface="Trebuchet MS"/>
              </a:rPr>
              <a:t>ub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51475" y="1486172"/>
            <a:ext cx="3068955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100" dirty="0">
                <a:hlinkClick r:id="rId4"/>
              </a:rPr>
              <a:t>https</a:t>
            </a:r>
            <a:r>
              <a:rPr lang="en-US" sz="1100">
                <a:hlinkClick r:id="rId4"/>
              </a:rPr>
              <a:t>://</a:t>
            </a:r>
            <a:r>
              <a:rPr lang="en-US" sz="1100" smtClean="0">
                <a:hlinkClick r:id="rId4"/>
              </a:rPr>
              <a:t>github.com/KODESHWARAN2002/CD1_06-Task1_ppt</a:t>
            </a:r>
            <a:endParaRPr lang="en-US" sz="1100" smtClean="0"/>
          </a:p>
          <a:p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>
                <a:hlinkClick r:id="rId5"/>
              </a:rPr>
              <a:t>https://github.com/samjoel2002/CD1_06-Task1_ppt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r>
              <a:rPr lang="en-US" sz="1100" dirty="0">
                <a:hlinkClick r:id="rId6"/>
              </a:rPr>
              <a:t>https://github.com/ananth-1206/CD_06_Task-1_PPT#cd_06_task-1_ppt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  <a:p>
            <a:r>
              <a:rPr lang="en-US" sz="1100" dirty="0">
                <a:hlinkClick r:id="rId7"/>
              </a:rPr>
              <a:t>https://github.com/Vijayasuriyan1003/CD1_06Task1_Ppt</a:t>
            </a:r>
            <a:endParaRPr lang="en-US" sz="1100" dirty="0"/>
          </a:p>
          <a:p>
            <a:r>
              <a:rPr lang="en-US" sz="1100" dirty="0" smtClean="0"/>
              <a:t/>
            </a:r>
            <a:br>
              <a:rPr lang="en-US" sz="1100" dirty="0" smtClean="0"/>
            </a:br>
            <a:endParaRPr sz="1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301</Words>
  <Application>Microsoft Office PowerPoint</Application>
  <PresentationFormat>On-screen Show (16:9)</PresentationFormat>
  <Paragraphs>64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Your Project Name</vt:lpstr>
      <vt:lpstr>Task - 1</vt:lpstr>
      <vt:lpstr>Step-Wise Description</vt:lpstr>
      <vt:lpstr>Assessment Parameter</vt:lpstr>
      <vt:lpstr> Submission Github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__ Task 1 .pptx</dc:title>
  <cp:lastModifiedBy>STUDENT</cp:lastModifiedBy>
  <cp:revision>1</cp:revision>
  <dcterms:created xsi:type="dcterms:W3CDTF">2023-11-01T09:04:47Z</dcterms:created>
  <dcterms:modified xsi:type="dcterms:W3CDTF">2023-11-01T04:07:06Z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